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8" r:id="rId3"/>
    <p:sldId id="279" r:id="rId4"/>
    <p:sldId id="277" r:id="rId5"/>
    <p:sldId id="27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C979"/>
    <a:srgbClr val="3E99D4"/>
    <a:srgbClr val="FFD267"/>
    <a:srgbClr val="E6E6E6"/>
    <a:srgbClr val="FFC000"/>
    <a:srgbClr val="9563AA"/>
    <a:srgbClr val="13B794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4: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Construire une représentation mentale de l’histoire.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Rituel</a:t>
            </a:r>
            <a:r>
              <a:rPr lang="fr-FR" sz="4400" dirty="0"/>
              <a:t> – semaine 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6" y="6035733"/>
            <a:ext cx="2100195" cy="60113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15EFBC9-B637-C126-FDBF-72608807C3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6363" y="156064"/>
            <a:ext cx="1159791" cy="172576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54B0D02-3A98-87C1-F141-97D8FDEF801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DD2A99B-86D7-15A7-08C7-908D5DE8B9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92" y="189000"/>
            <a:ext cx="10597615" cy="648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B44BDCB-F31B-2228-C324-C8EB0D5C23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300" y="5226050"/>
            <a:ext cx="13081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425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9F9B6A9-D7B6-13E8-0637-54A36772D7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92" y="189000"/>
            <a:ext cx="10597615" cy="648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57B7447-738B-280B-9F3F-FF80D36DE4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300" y="5226050"/>
            <a:ext cx="13081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04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116270B-8524-133C-EFFF-7A13C75135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6363" y="156064"/>
            <a:ext cx="1159791" cy="1725769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FD5B16B-21CE-14D1-C59B-17036D55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28F59B4-FB4E-21BE-5CE5-BB026CDCD4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6198" y="1521647"/>
            <a:ext cx="9490165" cy="495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320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ABD141C-B971-DE93-5BEF-F3553D9165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923" y="189000"/>
            <a:ext cx="4486154" cy="64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79776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20</Words>
  <Application>Microsoft Office PowerPoint</Application>
  <PresentationFormat>Grand écran</PresentationFormat>
  <Paragraphs>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Stratégie 4: Construire une représentation mentale de l’histoire.</vt:lpstr>
      <vt:lpstr>Présentation PowerPoint</vt:lpstr>
      <vt:lpstr>Présentation PowerPoint</vt:lpstr>
      <vt:lpstr>Extrait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42</cp:revision>
  <dcterms:created xsi:type="dcterms:W3CDTF">2021-07-17T07:25:24Z</dcterms:created>
  <dcterms:modified xsi:type="dcterms:W3CDTF">2022-09-07T23:55:24Z</dcterms:modified>
</cp:coreProperties>
</file>